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6" r:id="rId2"/>
    <p:sldId id="291" r:id="rId3"/>
    <p:sldId id="285" r:id="rId4"/>
    <p:sldId id="263" r:id="rId5"/>
    <p:sldId id="279" r:id="rId6"/>
    <p:sldId id="280" r:id="rId7"/>
    <p:sldId id="286" r:id="rId8"/>
    <p:sldId id="278" r:id="rId9"/>
    <p:sldId id="264" r:id="rId10"/>
    <p:sldId id="283" r:id="rId11"/>
    <p:sldId id="284" r:id="rId12"/>
    <p:sldId id="287" r:id="rId13"/>
    <p:sldId id="289" r:id="rId14"/>
    <p:sldId id="282" r:id="rId15"/>
    <p:sldId id="290" r:id="rId16"/>
    <p:sldId id="292" r:id="rId17"/>
    <p:sldId id="259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9144000" cy="5143500" type="screen16x9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F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0698" autoAdjust="0"/>
  </p:normalViewPr>
  <p:slideViewPr>
    <p:cSldViewPr>
      <p:cViewPr varScale="1">
        <p:scale>
          <a:sx n="95" d="100"/>
          <a:sy n="95" d="100"/>
        </p:scale>
        <p:origin x="-50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4778B-84BA-4C61-94CF-C0C050D0BB00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3FA5C-627B-45C4-8D52-F63221C105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31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Contexto da ideia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081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GPS – Global </a:t>
            </a:r>
            <a:r>
              <a:rPr lang="pt-PT" dirty="0" err="1" smtClean="0"/>
              <a:t>Positioning</a:t>
            </a:r>
            <a:r>
              <a:rPr lang="pt-PT" dirty="0" smtClean="0"/>
              <a:t> </a:t>
            </a:r>
            <a:r>
              <a:rPr lang="pt-PT" dirty="0" err="1" smtClean="0"/>
              <a:t>System</a:t>
            </a:r>
            <a:r>
              <a:rPr lang="pt-PT" dirty="0" smtClean="0"/>
              <a:t>. Dispositivo equipado com sensor GPS.</a:t>
            </a:r>
            <a:r>
              <a:rPr lang="pt-PT" baseline="0" dirty="0" smtClean="0"/>
              <a:t> Hoje em dia encontram-se em diferentes tipos de dispositivos, sendo que cada vez mais o </a:t>
            </a:r>
            <a:r>
              <a:rPr lang="pt-PT" baseline="0" dirty="0" err="1" smtClean="0"/>
              <a:t>smarphone</a:t>
            </a:r>
            <a:r>
              <a:rPr lang="pt-PT" baseline="0" dirty="0" smtClean="0"/>
              <a:t> vem a ganhar impacto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45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Recorrendo</a:t>
            </a:r>
            <a:r>
              <a:rPr lang="pt-PT" baseline="0" dirty="0" smtClean="0"/>
              <a:t> a uma conexão com satélites. </a:t>
            </a:r>
            <a:r>
              <a:rPr lang="pt-PT" dirty="0" smtClean="0"/>
              <a:t>3</a:t>
            </a:r>
            <a:r>
              <a:rPr lang="pt-PT" baseline="0" dirty="0" smtClean="0"/>
              <a:t> satélites para latitude, longitude. Mais um para altitude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4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Hoje</a:t>
            </a:r>
            <a:r>
              <a:rPr lang="pt-PT" baseline="0" dirty="0" smtClean="0"/>
              <a:t> em dia é uma actividade cada vez mais posta em prática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24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Jogging faz bem à </a:t>
            </a:r>
            <a:r>
              <a:rPr lang="pt-PT" dirty="0" err="1" smtClean="0"/>
              <a:t>saude</a:t>
            </a:r>
            <a:r>
              <a:rPr lang="pt-PT" dirty="0" smtClean="0"/>
              <a:t>. Para além de manter o praticante em forma, também o ajuda a manter um estilo de vida saudável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603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dirty="0" smtClean="0">
                <a:latin typeface="Gisha" pitchFamily="34" charset="-79"/>
                <a:cs typeface="Gisha" pitchFamily="34" charset="-79"/>
              </a:rPr>
              <a:t>Através das experiências sociais.</a:t>
            </a:r>
            <a:r>
              <a:rPr lang="pt-PT" sz="1200" baseline="0" dirty="0" smtClean="0">
                <a:latin typeface="Gisha" pitchFamily="34" charset="-79"/>
                <a:cs typeface="Gisha" pitchFamily="34" charset="-79"/>
              </a:rPr>
              <a:t> </a:t>
            </a:r>
          </a:p>
          <a:p>
            <a:r>
              <a:rPr lang="pt-PT" sz="1200" baseline="0" dirty="0" smtClean="0">
                <a:latin typeface="Gisha" pitchFamily="34" charset="-79"/>
                <a:cs typeface="Gisha" pitchFamily="34" charset="-79"/>
              </a:rPr>
              <a:t>Permite obter diversão ao mesmo tempo que melhora as relações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651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Ou seja, o nosso objectivo passa por providenciar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815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Songs about a certain topic</a:t>
            </a: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pt-PT" b="1" dirty="0" smtClean="0">
                <a:effectLst/>
              </a:rPr>
              <a:t>Músicas sobre determinado tema.</a:t>
            </a:r>
          </a:p>
          <a:p>
            <a:pPr marL="0" indent="0">
              <a:buNone/>
            </a:pPr>
            <a:endParaRPr lang="pt-PT" sz="800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pt-PT" b="1" dirty="0" smtClean="0">
                <a:effectLst/>
              </a:rPr>
              <a:t>Palavras mais usadas em todas as canções;</a:t>
            </a:r>
          </a:p>
          <a:p>
            <a:pPr marL="0" indent="0">
              <a:buNone/>
            </a:pPr>
            <a:endParaRPr lang="pt-PT" sz="800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pt-PT" b="1" dirty="0" smtClean="0">
                <a:effectLst/>
              </a:rPr>
              <a:t>Género de músicas mais usado;</a:t>
            </a:r>
          </a:p>
          <a:p>
            <a:pPr marL="0" indent="0">
              <a:buNone/>
            </a:pPr>
            <a:endParaRPr lang="pt-PT" sz="800" b="1" dirty="0" smtClean="0">
              <a:effectLst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pt-PT" b="1" dirty="0" smtClean="0">
                <a:effectLst/>
              </a:rPr>
              <a:t>Tema mais utilizado na composição de músicas;</a:t>
            </a:r>
          </a:p>
          <a:p>
            <a:pPr marL="0" indent="0">
              <a:buNone/>
            </a:pPr>
            <a:endParaRPr lang="pt-PT" sz="800" b="1" dirty="0" smtClean="0">
              <a:effectLst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pt-PT" b="1" dirty="0" smtClean="0">
                <a:effectLst/>
              </a:rPr>
              <a:t>Banda que mais músicas tem sobre um tema</a:t>
            </a:r>
          </a:p>
          <a:p>
            <a:pPr marL="0" indent="0">
              <a:buNone/>
            </a:pPr>
            <a:endParaRPr lang="pt-PT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310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490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96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245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559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01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89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24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46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223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90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72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828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gpstrackit.com/wp-content/uploads/2012/12/GPS-tracking-Android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87574"/>
            <a:ext cx="518434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80528" y="1635646"/>
            <a:ext cx="5756176" cy="1102519"/>
          </a:xfrm>
        </p:spPr>
        <p:txBody>
          <a:bodyPr/>
          <a:lstStyle/>
          <a:p>
            <a:r>
              <a:rPr lang="pt-PT" sz="6000" b="1" dirty="0" err="1" smtClean="0">
                <a:latin typeface="Gisha" pitchFamily="34" charset="-79"/>
                <a:ea typeface="Verdana" pitchFamily="34" charset="0"/>
                <a:cs typeface="Gisha" pitchFamily="34" charset="-79"/>
              </a:rPr>
              <a:t>JogginGo</a:t>
            </a:r>
            <a:r>
              <a:rPr lang="pt-PT" sz="6000" b="1" dirty="0" smtClean="0">
                <a:latin typeface="Gisha" pitchFamily="34" charset="-79"/>
                <a:ea typeface="Verdana" pitchFamily="34" charset="0"/>
                <a:cs typeface="Gisha" pitchFamily="34" charset="-79"/>
              </a:rPr>
              <a:t>!</a:t>
            </a:r>
            <a:endParaRPr lang="pt-PT" sz="6000" b="1" dirty="0">
              <a:latin typeface="Gisha" pitchFamily="34" charset="-79"/>
              <a:ea typeface="Verdana" pitchFamily="34" charset="0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21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19" y="1599642"/>
            <a:ext cx="100607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</a:t>
            </a:r>
            <a:r>
              <a:rPr lang="pt-PT" sz="6000" dirty="0" smtClean="0">
                <a:latin typeface="Aharoni" pitchFamily="2" charset="-79"/>
                <a:cs typeface="Aharoni" pitchFamily="2" charset="-79"/>
              </a:rPr>
              <a:t>]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      ]</a:t>
            </a:r>
          </a:p>
        </p:txBody>
      </p:sp>
    </p:spTree>
    <p:extLst>
      <p:ext uri="{BB962C8B-B14F-4D97-AF65-F5344CB8AC3E}">
        <p14:creationId xmlns:p14="http://schemas.microsoft.com/office/powerpoint/2010/main" val="31523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http://ishowcaseinc.com/images/social_coll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92" b="95540" l="5838" r="94501">
                        <a14:foregroundMark x1="7276" y1="86763" x2="26650" y2="64317"/>
                        <a14:foregroundMark x1="5922" y1="76403" x2="7276" y2="50504"/>
                        <a14:foregroundMark x1="11083" y1="72950" x2="11760" y2="63165"/>
                        <a14:foregroundMark x1="23435" y1="48489" x2="25465" y2="33669"/>
                        <a14:foregroundMark x1="21658" y1="38129" x2="27242" y2="31655"/>
                        <a14:foregroundMark x1="20305" y1="46619" x2="21997" y2="52230"/>
                        <a14:foregroundMark x1="30541" y1="36691" x2="36887" y2="37266"/>
                        <a14:foregroundMark x1="33926" y1="19568" x2="36210" y2="16835"/>
                        <a14:foregroundMark x1="35533" y1="16547" x2="39171" y2="16978"/>
                        <a14:foregroundMark x1="45262" y1="79137" x2="61844" y2="49640"/>
                        <a14:foregroundMark x1="46277" y1="53094" x2="63452" y2="75540"/>
                        <a14:foregroundMark x1="59475" y1="93525" x2="74873" y2="64892"/>
                        <a14:foregroundMark x1="62521" y1="95827" x2="76396" y2="79137"/>
                        <a14:foregroundMark x1="54230" y1="13094" x2="70389" y2="12806"/>
                        <a14:foregroundMark x1="85279" y1="78417" x2="86125" y2="11655"/>
                        <a14:foregroundMark x1="92217" y1="82302" x2="79357" y2="37554"/>
                        <a14:foregroundMark x1="94585" y1="58993" x2="93401" y2="45468"/>
                        <a14:foregroundMark x1="15567" y1="89353" x2="27411" y2="83453"/>
                        <a14:foregroundMark x1="14721" y1="66187" x2="16328" y2="64892"/>
                        <a14:foregroundMark x1="23181" y1="19856" x2="32064" y2="19856"/>
                        <a14:foregroundMark x1="48477" y1="4892" x2="49069" y2="28345"/>
                        <a14:foregroundMark x1="40694" y1="6331" x2="41794" y2="26619"/>
                        <a14:foregroundMark x1="57360" y1="22158" x2="65821" y2="20719"/>
                        <a14:foregroundMark x1="23266" y1="49928" x2="25296" y2="46619"/>
                        <a14:foregroundMark x1="80203" y1="29928" x2="79357" y2="25468"/>
                        <a14:foregroundMark x1="19543" y1="20144" x2="18020" y2="19856"/>
                        <a14:foregroundMark x1="90948" y1="49928" x2="92047" y2="48777"/>
                        <a14:foregroundMark x1="37394" y1="12230" x2="39679" y2="11079"/>
                        <a14:foregroundMark x1="35702" y1="13669" x2="37563" y2="8345"/>
                        <a14:foregroundMark x1="35533" y1="8633" x2="36548" y2="7194"/>
                        <a14:foregroundMark x1="35025" y1="7194" x2="36041" y2="5468"/>
                        <a14:backgroundMark x1="55415" y1="2446" x2="60829" y2="1295"/>
                        <a14:backgroundMark x1="37056" y1="1295" x2="37733" y2="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 bwMode="auto">
          <a:xfrm>
            <a:off x="2771800" y="1320319"/>
            <a:ext cx="6612537" cy="37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23528" y="1587445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SOCIAL</a:t>
            </a:r>
            <a:endParaRPr lang="pt-PT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86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http://www.bluegrassdigital.com/media/86412/social_media_integration_in_email_mark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97" y="1474124"/>
            <a:ext cx="4928791" cy="34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59155" y="477128"/>
            <a:ext cx="8633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pessoas </a:t>
            </a:r>
            <a:r>
              <a:rPr lang="pt-PT" sz="4400" b="1" dirty="0" smtClean="0">
                <a:latin typeface="Gisha" pitchFamily="34" charset="-79"/>
                <a:cs typeface="Gisha" pitchFamily="34" charset="-79"/>
              </a:rPr>
              <a:t>precisam</a:t>
            </a:r>
            <a:r>
              <a:rPr lang="pt-PT" sz="4400" dirty="0" smtClean="0">
                <a:latin typeface="Gisha" pitchFamily="34" charset="-79"/>
                <a:cs typeface="Gisha" pitchFamily="34" charset="-79"/>
              </a:rPr>
              <a:t> de partilhar </a:t>
            </a:r>
          </a:p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suas actividades</a:t>
            </a:r>
            <a:endParaRPr lang="pt-PT" sz="4400" b="1" dirty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8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aux3.iconpedia.net/uploads/5121083973843912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3638"/>
            <a:ext cx="3195687" cy="31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is 1"/>
          <p:cNvSpPr/>
          <p:nvPr/>
        </p:nvSpPr>
        <p:spPr>
          <a:xfrm>
            <a:off x="4575817" y="2427734"/>
            <a:ext cx="1872208" cy="1656184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59155" y="477128"/>
            <a:ext cx="8935203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Permite </a:t>
            </a:r>
            <a:r>
              <a:rPr lang="pt-PT" sz="4400" b="1" dirty="0" smtClean="0">
                <a:latin typeface="Gisha" pitchFamily="34" charset="-79"/>
                <a:cs typeface="Gisha" pitchFamily="34" charset="-79"/>
              </a:rPr>
              <a:t>melhorar</a:t>
            </a:r>
            <a:r>
              <a:rPr lang="pt-PT" sz="4400" b="1" dirty="0" smtClean="0">
                <a:solidFill>
                  <a:srgbClr val="00B050"/>
                </a:solidFill>
                <a:latin typeface="Gisha" pitchFamily="34" charset="-79"/>
                <a:cs typeface="Gisha" pitchFamily="34" charset="-79"/>
              </a:rPr>
              <a:t> </a:t>
            </a:r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suas relações </a:t>
            </a:r>
            <a:endParaRPr lang="pt-PT" sz="4400" b="1" dirty="0" smtClean="0">
              <a:latin typeface="Gisha" pitchFamily="34" charset="-79"/>
              <a:cs typeface="Gisha" pitchFamily="34" charset="-79"/>
            </a:endParaRPr>
          </a:p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pessoais</a:t>
            </a:r>
          </a:p>
        </p:txBody>
      </p:sp>
    </p:spTree>
    <p:extLst>
      <p:ext uri="{BB962C8B-B14F-4D97-AF65-F5344CB8AC3E}">
        <p14:creationId xmlns:p14="http://schemas.microsoft.com/office/powerpoint/2010/main" val="56840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813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Social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      ]</a:t>
            </a:r>
          </a:p>
        </p:txBody>
      </p:sp>
    </p:spTree>
    <p:extLst>
      <p:ext uri="{BB962C8B-B14F-4D97-AF65-F5344CB8AC3E}">
        <p14:creationId xmlns:p14="http://schemas.microsoft.com/office/powerpoint/2010/main" val="19866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813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Social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 err="1" smtClean="0">
                <a:latin typeface="Aharoni" pitchFamily="2" charset="-79"/>
                <a:cs typeface="Aharoni" pitchFamily="2" charset="-79"/>
              </a:rPr>
              <a:t>JogginGo</a:t>
            </a:r>
            <a:r>
              <a:rPr lang="pt-PT" sz="6000" dirty="0" smtClean="0">
                <a:latin typeface="Aharoni" pitchFamily="2" charset="-79"/>
                <a:cs typeface="Aharoni" pitchFamily="2" charset="-79"/>
              </a:rPr>
              <a:t>!</a:t>
            </a:r>
            <a:endParaRPr lang="pt-PT" sz="60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17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http://mis.excellentgreenforest.com/Forms/Images/Go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76652"/>
            <a:ext cx="1015382" cy="9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339752" y="483518"/>
            <a:ext cx="6480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smtClean="0">
                <a:latin typeface="Gisha" pitchFamily="34" charset="-79"/>
                <a:cs typeface="Gisha" pitchFamily="34" charset="-79"/>
              </a:rPr>
              <a:t>Obter e guardar informação sobre o percurso de uma corrida</a:t>
            </a:r>
          </a:p>
          <a:p>
            <a:endParaRPr lang="pt-PT" sz="3200" dirty="0">
              <a:latin typeface="Gisha" pitchFamily="34" charset="-79"/>
              <a:cs typeface="Gisha" pitchFamily="34" charset="-79"/>
            </a:endParaRPr>
          </a:p>
          <a:p>
            <a:r>
              <a:rPr lang="pt-PT" sz="3200" dirty="0" smtClean="0">
                <a:latin typeface="Gisha" pitchFamily="34" charset="-79"/>
                <a:cs typeface="Gisha" pitchFamily="34" charset="-79"/>
              </a:rPr>
              <a:t>Apresentar a informação num mapa, com o tempo realizado</a:t>
            </a:r>
          </a:p>
          <a:p>
            <a:endParaRPr lang="pt-PT" sz="3200" dirty="0">
              <a:latin typeface="Gisha" pitchFamily="34" charset="-79"/>
              <a:cs typeface="Gisha" pitchFamily="34" charset="-79"/>
            </a:endParaRPr>
          </a:p>
          <a:p>
            <a:r>
              <a:rPr lang="pt-PT" sz="3200" dirty="0" smtClean="0">
                <a:latin typeface="Gisha" pitchFamily="34" charset="-79"/>
                <a:cs typeface="Gisha" pitchFamily="34" charset="-79"/>
              </a:rPr>
              <a:t>Competir por melhores tempos em percursos pré-determinados</a:t>
            </a:r>
          </a:p>
          <a:p>
            <a:endParaRPr lang="pt-PT" sz="32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11" name="Picture 6" descr="http://mis.excellentgreenforest.com/Forms/Images/Go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48639"/>
            <a:ext cx="1015382" cy="9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mis.excellentgreenforest.com/Forms/Images/Go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7854"/>
            <a:ext cx="1015382" cy="9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1167594"/>
            <a:ext cx="8229600" cy="857250"/>
          </a:xfrm>
        </p:spPr>
        <p:txBody>
          <a:bodyPr>
            <a:noAutofit/>
          </a:bodyPr>
          <a:lstStyle/>
          <a:p>
            <a:r>
              <a:rPr lang="pt-PT" sz="4800" b="1" dirty="0" smtClean="0">
                <a:latin typeface="Gisha" pitchFamily="34" charset="-79"/>
                <a:ea typeface="Verdana" pitchFamily="34" charset="0"/>
                <a:cs typeface="Gisha" pitchFamily="34" charset="-79"/>
              </a:rPr>
              <a:t>Data </a:t>
            </a:r>
            <a:r>
              <a:rPr lang="pt-PT" sz="4800" b="1" dirty="0" err="1" smtClean="0">
                <a:latin typeface="Gisha" pitchFamily="34" charset="-79"/>
                <a:ea typeface="Verdana" pitchFamily="34" charset="0"/>
                <a:cs typeface="Gisha" pitchFamily="34" charset="-79"/>
              </a:rPr>
              <a:t>Specification</a:t>
            </a:r>
            <a:endParaRPr lang="pt-PT" b="1" dirty="0">
              <a:latin typeface="Gisha" pitchFamily="34" charset="-79"/>
              <a:ea typeface="Verdana" pitchFamily="34" charset="0"/>
              <a:cs typeface="Gisha" pitchFamily="34" charset="-79"/>
            </a:endParaRPr>
          </a:p>
        </p:txBody>
      </p:sp>
      <p:pic>
        <p:nvPicPr>
          <p:cNvPr id="2050" name="Picture 2" descr="http://dnp57ljed2tq3.cloudfront.net/wp-content/uploads/2011/12/kategorisieru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209341"/>
            <a:ext cx="4990154" cy="295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465516"/>
            <a:ext cx="9144000" cy="30783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sz="58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{</a:t>
            </a:r>
          </a:p>
          <a:p>
            <a:pPr marL="0" indent="0" algn="ctr">
              <a:buNone/>
            </a:pPr>
            <a:endParaRPr lang="pt-PT" sz="58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r>
              <a:rPr lang="pt-PT" sz="58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</a:t>
            </a:r>
            <a:r>
              <a:rPr lang="pt-PT" sz="58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artist</a:t>
            </a:r>
            <a:r>
              <a:rPr lang="pt-PT" sz="58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": "Connie Smith“,</a:t>
            </a:r>
            <a:endParaRPr lang="pt-PT" sz="58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819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465516"/>
            <a:ext cx="9144000" cy="30783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t-PT" sz="5800" b="1" dirty="0" smtClean="0">
              <a:solidFill>
                <a:schemeClr val="bg1"/>
              </a:solidFill>
              <a:effectLst/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58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r>
              <a:rPr lang="pt-PT" sz="60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</a:t>
            </a:r>
            <a:r>
              <a:rPr lang="pt-PT" sz="60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timestamp</a:t>
            </a:r>
            <a:r>
              <a:rPr lang="pt-PT" sz="60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": "2011-08-02 22:19:14.349639“,</a:t>
            </a:r>
            <a:endParaRPr lang="pt-PT" sz="58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setiquest.org/wiki/images/thumb/0/06/Light_bulb.png/285px-Light_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55" y="1037225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79712" y="1707654"/>
            <a:ext cx="23807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latin typeface="Gisha" pitchFamily="34" charset="-79"/>
                <a:cs typeface="Gisha" pitchFamily="34" charset="-79"/>
              </a:rPr>
              <a:t>Ideia</a:t>
            </a:r>
            <a:endParaRPr lang="pt-PT" sz="8000" dirty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12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897564"/>
            <a:ext cx="9144000" cy="307834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pt-PT" sz="5800" b="1" dirty="0" smtClean="0">
              <a:solidFill>
                <a:schemeClr val="bg1"/>
              </a:solidFill>
              <a:effectLst/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58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sz="63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</a:t>
            </a:r>
            <a:r>
              <a:rPr lang="pt-PT" sz="63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similars</a:t>
            </a:r>
            <a:r>
              <a:rPr lang="pt-PT" sz="63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": [</a:t>
            </a:r>
          </a:p>
          <a:p>
            <a:pPr marL="0" indent="0">
              <a:buNone/>
            </a:pPr>
            <a:r>
              <a:rPr lang="pt-PT" sz="63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	["TRTIDNI128F428A22B", 1],</a:t>
            </a:r>
          </a:p>
          <a:p>
            <a:pPr marL="0" indent="0">
              <a:buNone/>
            </a:pPr>
            <a:r>
              <a:rPr lang="pt-PT" sz="63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	["TRVYVRE128F92E9DDD", 1]</a:t>
            </a:r>
          </a:p>
          <a:p>
            <a:pPr marL="0" indent="0">
              <a:buNone/>
            </a:pPr>
            <a:r>
              <a:rPr lang="pt-PT" sz="63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],</a:t>
            </a:r>
            <a:endParaRPr lang="pt-PT" sz="63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5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68560" y="465516"/>
            <a:ext cx="9144000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PT" sz="4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4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"tags": [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	["</a:t>
            </a:r>
            <a:r>
              <a:rPr lang="en-US" sz="4400" b="1" dirty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country", "100"],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	["</a:t>
            </a:r>
            <a:r>
              <a:rPr lang="en-US" sz="4400" b="1" dirty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female vocalists", "40</a:t>
            </a:r>
            <a:r>
              <a:rPr lang="en-US" sz="4400" b="1" dirty="0" smtClean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"]</a:t>
            </a:r>
          </a:p>
          <a:p>
            <a:pPr marL="0" indent="0">
              <a:buNone/>
            </a:pPr>
            <a:r>
              <a:rPr lang="en-US" sz="4400" b="1" dirty="0" smtClean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],</a:t>
            </a:r>
            <a:endParaRPr lang="pt-PT" sz="4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519522"/>
            <a:ext cx="9144000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sz="50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</a:t>
            </a:r>
            <a:r>
              <a:rPr lang="pt-PT" sz="50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track_id</a:t>
            </a:r>
            <a:r>
              <a:rPr lang="pt-PT" sz="50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": 	"TRBCBBN128F428A232",</a:t>
            </a: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52536" y="735546"/>
            <a:ext cx="9144000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sz="54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</a:t>
            </a:r>
            <a:r>
              <a:rPr lang="pt-PT" sz="54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title</a:t>
            </a:r>
            <a:r>
              <a:rPr lang="pt-PT" sz="54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": "</a:t>
            </a:r>
            <a:r>
              <a:rPr lang="pt-PT" sz="54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Just</a:t>
            </a:r>
            <a:r>
              <a:rPr lang="pt-PT" sz="54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 </a:t>
            </a:r>
            <a:r>
              <a:rPr lang="pt-PT" sz="5400" b="1" dirty="0" err="1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One</a:t>
            </a:r>
            <a:r>
              <a:rPr lang="pt-PT" sz="5400" b="1" dirty="0" smtClean="0">
                <a:solidFill>
                  <a:schemeClr val="bg1"/>
                </a:solidFill>
                <a:effectLst/>
                <a:latin typeface="Gisha" pitchFamily="34" charset="-79"/>
                <a:cs typeface="Gisha" pitchFamily="34" charset="-79"/>
              </a:rPr>
              <a:t> Time“</a:t>
            </a:r>
          </a:p>
          <a:p>
            <a:pPr marL="0" indent="0">
              <a:buNone/>
            </a:pPr>
            <a:endParaRPr lang="pt-PT" sz="5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sz="5400" b="1" dirty="0" smtClean="0">
                <a:solidFill>
                  <a:schemeClr val="bg1"/>
                </a:solidFill>
                <a:latin typeface="Gisha" pitchFamily="34" charset="-79"/>
                <a:cs typeface="Gisha" pitchFamily="34" charset="-79"/>
              </a:rPr>
              <a:t>}</a:t>
            </a:r>
            <a:endParaRPr lang="pt-PT" sz="5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" name="Picture 2" descr="http://4.bp.blogspot.com/-6iQF3BHZL-k/T9Dl3WkwCbI/AAAAAAAAKx8/i4JRnqWhkZk/s640/lastfmlog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6" b="30355"/>
          <a:stretch/>
        </p:blipFill>
        <p:spPr bwMode="auto">
          <a:xfrm>
            <a:off x="7221306" y="4623978"/>
            <a:ext cx="1922694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27584" y="897564"/>
            <a:ext cx="9289032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 err="1" smtClean="0">
                <a:effectLst/>
                <a:latin typeface="Gisha" pitchFamily="34" charset="-79"/>
                <a:cs typeface="Gisha" pitchFamily="34" charset="-79"/>
              </a:rPr>
              <a:t>i</a:t>
            </a:r>
            <a:r>
              <a:rPr lang="en-US" sz="4400" b="1" dirty="0" smtClean="0">
                <a:effectLst/>
                <a:latin typeface="Gisha" pitchFamily="34" charset="-79"/>
                <a:cs typeface="Gisha" pitchFamily="34" charset="-79"/>
              </a:rPr>
              <a:t>&lt;SEP&gt;2078808</a:t>
            </a:r>
          </a:p>
          <a:p>
            <a:pPr marL="0" indent="0">
              <a:buNone/>
            </a:pPr>
            <a:r>
              <a:rPr lang="en-US" sz="4400" b="1" dirty="0" smtClean="0">
                <a:effectLst/>
                <a:latin typeface="Gisha" pitchFamily="34" charset="-79"/>
                <a:cs typeface="Gisha" pitchFamily="34" charset="-79"/>
              </a:rPr>
              <a:t>the&lt;SEP&gt;1863782</a:t>
            </a:r>
          </a:p>
          <a:p>
            <a:pPr marL="0" indent="0">
              <a:buNone/>
            </a:pPr>
            <a:r>
              <a:rPr lang="en-US" sz="4400" b="1" dirty="0" smtClean="0">
                <a:effectLst/>
                <a:latin typeface="Gisha" pitchFamily="34" charset="-79"/>
                <a:cs typeface="Gisha" pitchFamily="34" charset="-79"/>
              </a:rPr>
              <a:t>you&lt;SEP&gt;1744257</a:t>
            </a:r>
          </a:p>
          <a:p>
            <a:pPr marL="0" indent="0">
              <a:buNone/>
            </a:pPr>
            <a:r>
              <a:rPr lang="en-US" sz="4400" b="1" dirty="0" smtClean="0">
                <a:effectLst/>
                <a:latin typeface="Gisha" pitchFamily="34" charset="-79"/>
                <a:cs typeface="Gisha" pitchFamily="34" charset="-79"/>
              </a:rPr>
              <a:t>to&lt;SEP&gt;1067578</a:t>
            </a:r>
          </a:p>
          <a:p>
            <a:pPr marL="0" indent="0">
              <a:buNone/>
            </a:pPr>
            <a:r>
              <a:rPr lang="en-US" sz="4400" b="1" dirty="0" smtClean="0">
                <a:effectLst/>
                <a:latin typeface="Gisha" pitchFamily="34" charset="-79"/>
                <a:cs typeface="Gisha" pitchFamily="34" charset="-79"/>
              </a:rPr>
              <a:t>and&lt;SEP&gt;1055748</a:t>
            </a:r>
            <a:endParaRPr lang="pt-PT" sz="5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7" name="Picture 2" descr="http://labrosa.ee.columbia.edu/millionsong/sites/default/files/musixmatch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30"/>
          <a:stretch/>
        </p:blipFill>
        <p:spPr bwMode="auto">
          <a:xfrm>
            <a:off x="6084168" y="4623978"/>
            <a:ext cx="2922608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5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52536" y="735546"/>
            <a:ext cx="9144000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 algn="ctr">
              <a:buNone/>
            </a:pPr>
            <a:endParaRPr lang="pt-PT" sz="50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sz="4400" b="1" dirty="0" smtClean="0">
                <a:effectLst/>
                <a:latin typeface="Gisha" pitchFamily="34" charset="-79"/>
                <a:cs typeface="Gisha" pitchFamily="34" charset="-79"/>
              </a:rPr>
              <a:t>TRAABRX12903CC4816,1548880,2:19,4:7,5:6,10:1,12:13,…</a:t>
            </a:r>
            <a:endParaRPr lang="pt-PT" sz="4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endParaRPr lang="pt-PT" sz="5400" b="1" dirty="0">
              <a:solidFill>
                <a:schemeClr val="bg1"/>
              </a:solidFill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7" name="Picture 2" descr="http://labrosa.ee.columbia.edu/millionsong/sites/default/files/musixmatch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30"/>
          <a:stretch/>
        </p:blipFill>
        <p:spPr bwMode="auto">
          <a:xfrm>
            <a:off x="6084168" y="4623978"/>
            <a:ext cx="2922608" cy="4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clker.com/cliparts/N/T/q/V/c/W/curly-braces-m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1"/>
          <a:stretch/>
        </p:blipFill>
        <p:spPr bwMode="auto">
          <a:xfrm rot="16200000">
            <a:off x="3272653" y="-1457494"/>
            <a:ext cx="582473" cy="64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771800" y="738805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 smtClean="0">
                <a:solidFill>
                  <a:schemeClr val="accent6"/>
                </a:solidFill>
                <a:latin typeface="Gisha" pitchFamily="34" charset="-79"/>
                <a:cs typeface="Gisha" pitchFamily="34" charset="-79"/>
              </a:rPr>
              <a:t>id</a:t>
            </a:r>
            <a:endParaRPr lang="pt-PT" sz="6000" b="1" dirty="0">
              <a:solidFill>
                <a:schemeClr val="accent6"/>
              </a:solidFill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20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http://fpafinancialplanningblog.files.wordpress.com/2011/11/ques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4526" r="21938"/>
          <a:stretch/>
        </p:blipFill>
        <p:spPr bwMode="auto">
          <a:xfrm>
            <a:off x="6372200" y="3191433"/>
            <a:ext cx="2425700" cy="193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80528" y="195487"/>
            <a:ext cx="9144000" cy="32110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pt-PT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en-US" b="1" dirty="0" smtClean="0">
                <a:latin typeface="Gisha" pitchFamily="34" charset="-79"/>
                <a:cs typeface="Gisha" pitchFamily="34" charset="-79"/>
              </a:rPr>
              <a:t>Songs about a certain topic</a:t>
            </a:r>
            <a:r>
              <a:rPr lang="pt-PT" b="1" dirty="0" smtClean="0">
                <a:effectLst/>
                <a:latin typeface="Gisha" pitchFamily="34" charset="-79"/>
                <a:cs typeface="Gisha" pitchFamily="34" charset="-79"/>
              </a:rPr>
              <a:t>.</a:t>
            </a:r>
          </a:p>
          <a:p>
            <a:pPr marL="0" indent="0">
              <a:buNone/>
            </a:pPr>
            <a:endParaRPr lang="pt-PT" sz="1000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en-US" b="1" dirty="0" smtClean="0">
                <a:effectLst/>
                <a:latin typeface="Gisha" pitchFamily="34" charset="-79"/>
                <a:cs typeface="Gisha" pitchFamily="34" charset="-79"/>
              </a:rPr>
              <a:t>Most used words in every song</a:t>
            </a:r>
            <a:r>
              <a:rPr lang="pt-PT" b="1" dirty="0" smtClean="0">
                <a:effectLst/>
                <a:latin typeface="Gisha" pitchFamily="34" charset="-79"/>
                <a:cs typeface="Gisha" pitchFamily="34" charset="-79"/>
              </a:rPr>
              <a:t>;</a:t>
            </a:r>
          </a:p>
          <a:p>
            <a:pPr marL="0" indent="0">
              <a:buNone/>
            </a:pPr>
            <a:endParaRPr lang="pt-PT" sz="1000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en-US" b="1" dirty="0" smtClean="0">
                <a:effectLst/>
                <a:latin typeface="Gisha" pitchFamily="34" charset="-79"/>
                <a:cs typeface="Gisha" pitchFamily="34" charset="-79"/>
              </a:rPr>
              <a:t>Genre of music most commonly used</a:t>
            </a:r>
            <a:r>
              <a:rPr lang="pt-PT" b="1" dirty="0" smtClean="0">
                <a:effectLst/>
                <a:latin typeface="Gisha" pitchFamily="34" charset="-79"/>
                <a:cs typeface="Gisha" pitchFamily="34" charset="-79"/>
              </a:rPr>
              <a:t>;</a:t>
            </a:r>
          </a:p>
          <a:p>
            <a:pPr marL="0" indent="0">
              <a:buNone/>
            </a:pPr>
            <a:endParaRPr lang="pt-PT" sz="1000" b="1" dirty="0" smtClean="0">
              <a:effectLst/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en-US" b="1" dirty="0" smtClean="0">
                <a:effectLst/>
                <a:latin typeface="Gisha" pitchFamily="34" charset="-79"/>
                <a:cs typeface="Gisha" pitchFamily="34" charset="-79"/>
              </a:rPr>
              <a:t>Theme used more in music composition</a:t>
            </a:r>
            <a:r>
              <a:rPr lang="pt-PT" b="1" dirty="0" smtClean="0">
                <a:effectLst/>
                <a:latin typeface="Gisha" pitchFamily="34" charset="-79"/>
                <a:cs typeface="Gisha" pitchFamily="34" charset="-79"/>
              </a:rPr>
              <a:t>;</a:t>
            </a:r>
          </a:p>
          <a:p>
            <a:pPr marL="0" indent="0">
              <a:buNone/>
            </a:pPr>
            <a:endParaRPr lang="pt-PT" sz="1000" b="1" dirty="0" smtClean="0">
              <a:effectLst/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r>
              <a:rPr lang="pt-PT" b="1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? </a:t>
            </a:r>
            <a:r>
              <a:rPr lang="en-US" b="1" dirty="0" smtClean="0">
                <a:effectLst/>
                <a:latin typeface="Gisha" pitchFamily="34" charset="-79"/>
                <a:cs typeface="Gisha" pitchFamily="34" charset="-79"/>
              </a:rPr>
              <a:t>Which band has more songs on a theme</a:t>
            </a:r>
            <a:endParaRPr lang="pt-PT" b="1" dirty="0" smtClean="0">
              <a:effectLst/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endParaRPr lang="pt-PT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endParaRPr lang="pt-PT" b="1" dirty="0" smtClean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marL="0" indent="0">
              <a:buNone/>
            </a:pPr>
            <a:endParaRPr lang="pt-PT" b="1" dirty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67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droiddog.com/wp-content/uploads/2012/09/question-mark-197x25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00" y="897564"/>
            <a:ext cx="3347796" cy="318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Luis\Downloads\temp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3048055"/>
            <a:ext cx="6316917" cy="11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droiddog.com/wp-content/uploads/2012/09/question-mark-197x250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8" t="78163" r="27632"/>
          <a:stretch/>
        </p:blipFill>
        <p:spPr bwMode="auto">
          <a:xfrm>
            <a:off x="6645498" y="3377310"/>
            <a:ext cx="1434200" cy="6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3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danmckinney.files.wordpress.com/2009/12/g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71550"/>
            <a:ext cx="5444502" cy="379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55576" y="1851670"/>
            <a:ext cx="20072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GPS</a:t>
            </a:r>
            <a:endParaRPr lang="pt-PT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95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384215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Responsável pela localização, em </a:t>
            </a:r>
            <a:r>
              <a:rPr lang="pt-P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tempo-real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, de um dispositivo</a:t>
            </a:r>
            <a:endParaRPr lang="pt-PT" sz="40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6" name="Picture 8" descr="http://danmckinney.files.wordpress.com/2009/12/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88223"/>
            <a:ext cx="2979586" cy="19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ggi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58798"/>
            <a:ext cx="1899188" cy="29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57052" y="553927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Capaz de recolher, com exactidão, as coordenadas de latitude, longitude e altitude</a:t>
            </a:r>
            <a:endParaRPr lang="pt-PT" sz="36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4" name="Picture 6" descr="http://cdn1.iconfinder.com/data/icons/REALVISTA/networking/png/400/satell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69672"/>
            <a:ext cx="308992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1021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[           ] + [         ]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[               ]</a:t>
            </a:r>
            <a:endParaRPr lang="pt-PT" sz="60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28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UKFjjpBCPJI/TriSqmaNM_I/AAAAAAAABFA/-vPyUUJ8RCo/s1600/Women+Jogg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00" y="58699"/>
            <a:ext cx="5271640" cy="50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39552" y="1707654"/>
            <a:ext cx="3804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Jogging</a:t>
            </a:r>
            <a:endParaRPr lang="pt-PT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3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267494"/>
            <a:ext cx="784887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latin typeface="Gisha" pitchFamily="34" charset="-79"/>
                <a:cs typeface="Gisha" pitchFamily="34" charset="-79"/>
              </a:rPr>
              <a:t>Milhões 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de pessoas fazem jogging em </a:t>
            </a:r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todo o </a:t>
            </a:r>
          </a:p>
          <a:p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mundo</a:t>
            </a:r>
            <a:endParaRPr lang="pt-PT" sz="4000" b="1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5122" name="Picture 2" descr="http://www.clker.com/cliparts/U/F/B/c/v/B/jogging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77850"/>
            <a:ext cx="5127625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pic>
        <p:nvPicPr>
          <p:cNvPr id="4102" name="Picture 6" descr="http://www.tener.com.br/site/images/este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51883"/>
            <a:ext cx="3265165" cy="327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08435" y="267494"/>
            <a:ext cx="7848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Permite aliar uma boa forma física a um estilo de vida </a:t>
            </a:r>
            <a:r>
              <a:rPr lang="pt-PT" sz="4400" b="1" dirty="0" smtClean="0">
                <a:solidFill>
                  <a:srgbClr val="00B050"/>
                </a:solidFill>
                <a:latin typeface="Gisha" pitchFamily="34" charset="-79"/>
                <a:cs typeface="Gisha" pitchFamily="34" charset="-79"/>
              </a:rPr>
              <a:t>saudável </a:t>
            </a:r>
            <a:endParaRPr lang="pt-PT" sz="3200" b="1" dirty="0">
              <a:solidFill>
                <a:srgbClr val="00B050"/>
              </a:solidFill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75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371</Words>
  <Application>Microsoft Office PowerPoint</Application>
  <PresentationFormat>Apresentação no Ecrã (16:9)</PresentationFormat>
  <Paragraphs>110</Paragraphs>
  <Slides>27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28" baseType="lpstr">
      <vt:lpstr>Tema do Office</vt:lpstr>
      <vt:lpstr>JogginGo!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Specification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</dc:creator>
  <cp:lastModifiedBy>Luis</cp:lastModifiedBy>
  <cp:revision>38</cp:revision>
  <dcterms:created xsi:type="dcterms:W3CDTF">2012-10-10T13:14:29Z</dcterms:created>
  <dcterms:modified xsi:type="dcterms:W3CDTF">2013-03-17T19:12:12Z</dcterms:modified>
</cp:coreProperties>
</file>